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9"/>
  </p:notesMasterIdLst>
  <p:handoutMasterIdLst>
    <p:handoutMasterId r:id="rId10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F45"/>
    <a:srgbClr val="252D65"/>
    <a:srgbClr val="215DD6"/>
    <a:srgbClr val="EDAC1A"/>
    <a:srgbClr val="0084AC"/>
    <a:srgbClr val="FFCE00"/>
    <a:srgbClr val="892034"/>
    <a:srgbClr val="E1CE00"/>
    <a:srgbClr val="0191B6"/>
    <a:srgbClr val="008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5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9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90E92-07CA-644B-91A5-8E5AEF512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EFC2-F71B-E14A-B16B-6E4564FEEC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E121-4C90-2043-A683-D9DD39520A6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A4855-9CF1-AC4D-B0AF-E9758D809C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ADE12-748D-D749-B5A9-01F4153F98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2AE3-FFB6-BA48-898A-F905D024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5BE4-632D-324C-9B92-28F46E2B1F1E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B966-9135-4B4B-A3FC-F17ABF78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B8C63B-0D55-3E42-A306-DEFAB4B7D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493D83-6D10-AC4E-8655-BC7081DB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37DC3A-B13B-A845-BA60-C2C3F98C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1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1134"/>
          </a:xfrm>
        </p:spPr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01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1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60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0EA9DF-94C7-6E45-9601-FCF9151FE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D510C-1199-274F-A397-19DEB956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0"/>
            <a:ext cx="7313083" cy="10212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C72D3-9572-234B-A2AF-ED1F8DDF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7" y="1666430"/>
            <a:ext cx="7313083" cy="47343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4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BF592D-AF44-604D-B553-CE5B24277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B1860-A318-824D-A541-76651C8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57200"/>
            <a:ext cx="7315200" cy="11066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0087D-98DA-2C40-BAF9-B755A6877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1768980"/>
            <a:ext cx="7315200" cy="449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EB12F-1BBB-F147-B7F2-BE24CAFC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BA2F-EBAD-DA4B-B2A5-73BFF6B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31342"/>
            <a:ext cx="10515600" cy="1966319"/>
          </a:xfrm>
        </p:spPr>
        <p:txBody>
          <a:bodyPr anchor="b"/>
          <a:lstStyle>
            <a:lvl1pPr>
              <a:defRPr sz="6000"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0B18-9FB2-5249-979E-114ECD58A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760292"/>
            <a:ext cx="10515600" cy="2168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ED7EB6-791A-244E-9A01-B7C66E5EA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3972B-AF16-9541-9676-57C216C7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CA38-0F8F-A842-B850-CFA9500A2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B189-21ED-964F-960A-C87767D1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96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B3BC15-6DC9-A245-A18B-BE34552C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99A9-ED2E-8842-885F-7858DC9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154A-9FAB-AB47-9AE4-9D7F8A33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B5A51-1CB6-5447-B9D9-5CC14F3C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6"/>
            <a:ext cx="5158316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139A0-1632-3C43-BB56-A13A11E30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041E-6C9D-DA43-B59C-810D05683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2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7A543-E517-9D47-BB51-4C74B3DA0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36A08-E768-9A4E-A389-A77A4848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831"/>
            <a:ext cx="10515600" cy="1325563"/>
          </a:xfrm>
        </p:spPr>
        <p:txBody>
          <a:bodyPr/>
          <a:lstStyle>
            <a:lvl1pPr>
              <a:defRPr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CC54C2-FEDF-B74D-BAC7-B123AF9E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5394"/>
            <a:ext cx="10515600" cy="221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88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02E45-A261-5643-A61D-B2D91CCA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BA91-E603-8E4F-AA5D-29CCD239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2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6" r:id="rId3"/>
    <p:sldLayoutId id="2147483694" r:id="rId4"/>
    <p:sldLayoutId id="2147483695" r:id="rId5"/>
    <p:sldLayoutId id="2147483689" r:id="rId6"/>
    <p:sldLayoutId id="2147483690" r:id="rId7"/>
    <p:sldLayoutId id="2147483691" r:id="rId8"/>
    <p:sldLayoutId id="214748369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52D65"/>
          </a:solidFill>
          <a:latin typeface="Avenir Black" panose="02000503020000020003" pitchFamily="2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8405-8A8B-4942-A800-2B59AEFE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8FDA-F5F1-9045-AD1A-3B3DDAF8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8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757-CC1C-3041-8554-8FF5AA01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A23F-D9DB-684E-8CBA-4622EE2C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25A9-897A-4240-B9D1-2FE4C1D3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DF83-7222-6D44-852A-2B0021DB7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1813-3A12-084C-9E38-8FBCB83A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709A-32F7-664D-A92B-8CCDD2DAD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2B2A-D097-794D-8C9D-C1B19BA8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DE96-D3B6-C545-92D7-8B0A8BFD8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4B5C-E537-094A-9514-CCF531B5E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ED19-1D82-5944-82EF-02A0A585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ED9E1-44C3-AC40-9036-28528A6A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735CA-6565-ED4A-B039-68B5459D1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37538-F77E-E449-9109-0424CE0DB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2ADA8-D3B0-6648-B3D3-0900473837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68C0-C22D-F84A-A1E8-0B59AF7B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413C-E38F-964A-9263-7C3B296D7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2422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Black</vt:lpstr>
      <vt:lpstr>Avenir Book</vt:lpstr>
      <vt:lpstr>Calibri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Title/Headline</dc:title>
  <dc:creator>Machiya, Chihiro</dc:creator>
  <cp:lastModifiedBy>Machiya, Chihiro</cp:lastModifiedBy>
  <cp:revision>14</cp:revision>
  <dcterms:created xsi:type="dcterms:W3CDTF">2021-10-27T18:08:20Z</dcterms:created>
  <dcterms:modified xsi:type="dcterms:W3CDTF">2021-11-18T01:42:00Z</dcterms:modified>
</cp:coreProperties>
</file>