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9"/>
  </p:notesMasterIdLst>
  <p:handoutMasterIdLst>
    <p:handoutMasterId r:id="rId10"/>
  </p:handoutMasterIdLst>
  <p:sldIdLst>
    <p:sldId id="263" r:id="rId2"/>
    <p:sldId id="2531" r:id="rId3"/>
    <p:sldId id="2533" r:id="rId4"/>
    <p:sldId id="2532" r:id="rId5"/>
    <p:sldId id="2524" r:id="rId6"/>
    <p:sldId id="2525" r:id="rId7"/>
    <p:sldId id="2527"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BF45"/>
    <a:srgbClr val="252D65"/>
    <a:srgbClr val="EDAC1A"/>
    <a:srgbClr val="0084AC"/>
    <a:srgbClr val="FFCE00"/>
    <a:srgbClr val="892034"/>
    <a:srgbClr val="E1CE00"/>
    <a:srgbClr val="0191B6"/>
    <a:srgbClr val="0084AA"/>
    <a:srgbClr val="007B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1650" y="96"/>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121" d="100"/>
          <a:sy n="121" d="100"/>
        </p:scale>
        <p:origin x="391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D090E92-07CA-644B-91A5-8E5AEF5122B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9A6EFC2-F71B-E14A-B16B-6E4564FEECD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A6E121-4C90-2043-A683-D9DD39520A6D}" type="datetimeFigureOut">
              <a:rPr lang="en-US" smtClean="0"/>
              <a:t>2/27/2025</a:t>
            </a:fld>
            <a:endParaRPr lang="en-US"/>
          </a:p>
        </p:txBody>
      </p:sp>
      <p:sp>
        <p:nvSpPr>
          <p:cNvPr id="4" name="Footer Placeholder 3">
            <a:extLst>
              <a:ext uri="{FF2B5EF4-FFF2-40B4-BE49-F238E27FC236}">
                <a16:creationId xmlns:a16="http://schemas.microsoft.com/office/drawing/2014/main" id="{755A4855-9CF1-AC4D-B0AF-E9758D809C4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53ADE12-748D-D749-B5A9-01F4153F982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1C2AE3-FFB6-BA48-898A-F905D0241212}" type="slidenum">
              <a:rPr lang="en-US" smtClean="0"/>
              <a:t>‹#›</a:t>
            </a:fld>
            <a:endParaRPr lang="en-US"/>
          </a:p>
        </p:txBody>
      </p:sp>
    </p:spTree>
    <p:extLst>
      <p:ext uri="{BB962C8B-B14F-4D97-AF65-F5344CB8AC3E}">
        <p14:creationId xmlns:p14="http://schemas.microsoft.com/office/powerpoint/2010/main" val="3677823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705BE4-632D-324C-9B92-28F46E2B1F1E}" type="datetimeFigureOut">
              <a:rPr lang="en-US" smtClean="0"/>
              <a:t>2/27/2025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07B966-9135-4B4B-A3FC-F17ABF78739E}" type="slidenum">
              <a:rPr lang="en-US" smtClean="0"/>
              <a:t>‹#›</a:t>
            </a:fld>
            <a:endParaRPr lang="en-US"/>
          </a:p>
        </p:txBody>
      </p:sp>
    </p:spTree>
    <p:extLst>
      <p:ext uri="{BB962C8B-B14F-4D97-AF65-F5344CB8AC3E}">
        <p14:creationId xmlns:p14="http://schemas.microsoft.com/office/powerpoint/2010/main" val="1337573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EB8C63B-0D55-3E42-A306-DEFAB4B7D9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9" name="Title Placeholder 1">
            <a:extLst>
              <a:ext uri="{FF2B5EF4-FFF2-40B4-BE49-F238E27FC236}">
                <a16:creationId xmlns:a16="http://schemas.microsoft.com/office/drawing/2014/main" id="{FB493D83-6D10-AC4E-8655-BC7081DBEE9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 name="Text Placeholder 2">
            <a:extLst>
              <a:ext uri="{FF2B5EF4-FFF2-40B4-BE49-F238E27FC236}">
                <a16:creationId xmlns:a16="http://schemas.microsoft.com/office/drawing/2014/main" id="{8C37DC3A-B13B-A845-BA60-C2C3F98CCCDC}"/>
              </a:ext>
            </a:extLst>
          </p:cNvPr>
          <p:cNvSpPr>
            <a:spLocks noGrp="1"/>
          </p:cNvSpPr>
          <p:nvPr>
            <p:ph idx="1"/>
          </p:nvPr>
        </p:nvSpPr>
        <p:spPr>
          <a:xfrm>
            <a:off x="628650" y="1825625"/>
            <a:ext cx="7886700" cy="3644591"/>
          </a:xfrm>
          <a:prstGeom prst="rect">
            <a:avLst/>
          </a:prstGeom>
        </p:spPr>
        <p:txBody>
          <a:bodyPr vert="horz" lIns="91440" tIns="45720" rIns="91440" bIns="45720" rtlCol="0">
            <a:normAutofit/>
          </a:bodyPr>
          <a:lstStyle>
            <a:lvl1pPr>
              <a:defRPr b="0" i="0">
                <a:latin typeface="Avenir Book" panose="02000503020000020003" pitchFamily="2" charset="0"/>
                <a:cs typeface="Calibri" panose="020F0502020204030204" pitchFamily="34" charset="0"/>
              </a:defRPr>
            </a:lvl1pPr>
            <a:lvl2pPr>
              <a:defRPr b="0" i="0">
                <a:latin typeface="Avenir Book" panose="02000503020000020003" pitchFamily="2" charset="0"/>
                <a:cs typeface="Calibri" panose="020F0502020204030204" pitchFamily="34" charset="0"/>
              </a:defRPr>
            </a:lvl2pPr>
            <a:lvl3pPr>
              <a:defRPr b="0" i="0">
                <a:latin typeface="Avenir Book" panose="02000503020000020003" pitchFamily="2" charset="0"/>
                <a:cs typeface="Calibri" panose="020F0502020204030204" pitchFamily="34" charset="0"/>
              </a:defRPr>
            </a:lvl3pPr>
            <a:lvl4pPr>
              <a:defRPr b="0" i="0">
                <a:latin typeface="Avenir Book" panose="02000503020000020003" pitchFamily="2" charset="0"/>
                <a:cs typeface="Calibri" panose="020F0502020204030204" pitchFamily="34" charset="0"/>
              </a:defRPr>
            </a:lvl4pPr>
            <a:lvl5pPr>
              <a:defRPr b="0" i="0">
                <a:latin typeface="Avenir Book" panose="02000503020000020003" pitchFamily="2"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73512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855A944-DA56-5B4D-A991-1E9F44275C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 name="Title 1">
            <a:extLst>
              <a:ext uri="{FF2B5EF4-FFF2-40B4-BE49-F238E27FC236}">
                <a16:creationId xmlns:a16="http://schemas.microsoft.com/office/drawing/2014/main" id="{08D43002-E725-6C48-A830-51B38FF70DF3}"/>
              </a:ext>
            </a:extLst>
          </p:cNvPr>
          <p:cNvSpPr>
            <a:spLocks noGrp="1"/>
          </p:cNvSpPr>
          <p:nvPr>
            <p:ph type="title"/>
          </p:nvPr>
        </p:nvSpPr>
        <p:spPr/>
        <p:txBody>
          <a:bodyPr/>
          <a:lstStyle>
            <a:lvl1pPr>
              <a:defRPr b="1" i="0">
                <a:latin typeface="Avenir Black" panose="02000503020000020003" pitchFamily="2"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A0385EC-1B76-1F42-B6C7-A1791E095387}"/>
              </a:ext>
            </a:extLst>
          </p:cNvPr>
          <p:cNvSpPr>
            <a:spLocks noGrp="1"/>
          </p:cNvSpPr>
          <p:nvPr>
            <p:ph idx="1"/>
          </p:nvPr>
        </p:nvSpPr>
        <p:spPr>
          <a:xfrm>
            <a:off x="628650" y="1825625"/>
            <a:ext cx="7886700" cy="3541134"/>
          </a:xfrm>
        </p:spPr>
        <p:txBody>
          <a:bodyPr/>
          <a:lstStyle>
            <a:lvl1pPr>
              <a:defRPr b="0" i="0">
                <a:latin typeface="Avenir Book" panose="02000503020000020003" pitchFamily="2" charset="0"/>
              </a:defRPr>
            </a:lvl1pPr>
            <a:lvl2pPr>
              <a:defRPr b="0" i="0">
                <a:latin typeface="Avenir Book" panose="02000503020000020003" pitchFamily="2" charset="0"/>
              </a:defRPr>
            </a:lvl2pPr>
            <a:lvl3pPr>
              <a:defRPr b="0" i="0">
                <a:latin typeface="Avenir Book" panose="02000503020000020003" pitchFamily="2" charset="0"/>
              </a:defRPr>
            </a:lvl3pPr>
            <a:lvl4pPr>
              <a:defRPr b="0" i="0">
                <a:latin typeface="Avenir Book" panose="02000503020000020003" pitchFamily="2" charset="0"/>
              </a:defRPr>
            </a:lvl4pPr>
            <a:lvl5pPr>
              <a:defRPr b="0" i="0">
                <a:latin typeface="Avenir Book"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9016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855A944-DA56-5B4D-A991-1E9F44275C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 name="Title 1">
            <a:extLst>
              <a:ext uri="{FF2B5EF4-FFF2-40B4-BE49-F238E27FC236}">
                <a16:creationId xmlns:a16="http://schemas.microsoft.com/office/drawing/2014/main" id="{08D43002-E725-6C48-A830-51B38FF70DF3}"/>
              </a:ext>
            </a:extLst>
          </p:cNvPr>
          <p:cNvSpPr>
            <a:spLocks noGrp="1"/>
          </p:cNvSpPr>
          <p:nvPr>
            <p:ph type="title"/>
          </p:nvPr>
        </p:nvSpPr>
        <p:spPr/>
        <p:txBody>
          <a:bodyPr/>
          <a:lstStyle>
            <a:lvl1pPr>
              <a:defRPr>
                <a:solidFill>
                  <a:srgbClr val="E5BF45"/>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A0385EC-1B76-1F42-B6C7-A1791E095387}"/>
              </a:ext>
            </a:extLst>
          </p:cNvPr>
          <p:cNvSpPr>
            <a:spLocks noGrp="1"/>
          </p:cNvSpPr>
          <p:nvPr>
            <p:ph idx="1"/>
          </p:nvPr>
        </p:nvSpPr>
        <p:spPr>
          <a:xfrm>
            <a:off x="628650" y="1825625"/>
            <a:ext cx="7886700" cy="35411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8609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E0EA9DF-94C7-6E45-9601-FCF9151FEF7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 name="Title 1">
            <a:extLst>
              <a:ext uri="{FF2B5EF4-FFF2-40B4-BE49-F238E27FC236}">
                <a16:creationId xmlns:a16="http://schemas.microsoft.com/office/drawing/2014/main" id="{92AD510C-1199-274F-A397-19DEB95627BC}"/>
              </a:ext>
            </a:extLst>
          </p:cNvPr>
          <p:cNvSpPr>
            <a:spLocks noGrp="1"/>
          </p:cNvSpPr>
          <p:nvPr>
            <p:ph type="title"/>
          </p:nvPr>
        </p:nvSpPr>
        <p:spPr>
          <a:xfrm>
            <a:off x="630238" y="457200"/>
            <a:ext cx="5484812" cy="1021222"/>
          </a:xfrm>
        </p:spPr>
        <p:txBody>
          <a:bodyPr anchor="b"/>
          <a:lstStyle>
            <a:lvl1pPr>
              <a:defRPr sz="32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7A9C72D3-9572-234B-A2AF-ED1F8DDFE451}"/>
              </a:ext>
            </a:extLst>
          </p:cNvPr>
          <p:cNvSpPr>
            <a:spLocks noGrp="1"/>
          </p:cNvSpPr>
          <p:nvPr>
            <p:ph type="body" sz="half" idx="2"/>
          </p:nvPr>
        </p:nvSpPr>
        <p:spPr>
          <a:xfrm>
            <a:off x="630238" y="1666430"/>
            <a:ext cx="5484812" cy="473437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54542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6BF592D-AF44-604D-B553-CE5B242775E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 name="Title 1">
            <a:extLst>
              <a:ext uri="{FF2B5EF4-FFF2-40B4-BE49-F238E27FC236}">
                <a16:creationId xmlns:a16="http://schemas.microsoft.com/office/drawing/2014/main" id="{6EFB1860-A318-824D-A541-76651C86884A}"/>
              </a:ext>
            </a:extLst>
          </p:cNvPr>
          <p:cNvSpPr>
            <a:spLocks noGrp="1"/>
          </p:cNvSpPr>
          <p:nvPr>
            <p:ph type="title"/>
          </p:nvPr>
        </p:nvSpPr>
        <p:spPr>
          <a:xfrm>
            <a:off x="3028950" y="457200"/>
            <a:ext cx="5486400" cy="1106680"/>
          </a:xfrm>
        </p:spPr>
        <p:txBody>
          <a:bodyPr anchor="b"/>
          <a:lstStyle>
            <a:lvl1pPr>
              <a:defRPr sz="32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F0E0087D-98DA-2C40-BAF9-B755A6877E20}"/>
              </a:ext>
            </a:extLst>
          </p:cNvPr>
          <p:cNvSpPr>
            <a:spLocks noGrp="1"/>
          </p:cNvSpPr>
          <p:nvPr>
            <p:ph type="body" sz="half" idx="2"/>
          </p:nvPr>
        </p:nvSpPr>
        <p:spPr>
          <a:xfrm>
            <a:off x="3028950" y="1768979"/>
            <a:ext cx="5486400" cy="44950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78093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2EEB12F-1BBB-F147-B7F2-BE24CAFCC96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 name="Title 1">
            <a:extLst>
              <a:ext uri="{FF2B5EF4-FFF2-40B4-BE49-F238E27FC236}">
                <a16:creationId xmlns:a16="http://schemas.microsoft.com/office/drawing/2014/main" id="{4924BA2F-EBAD-DA4B-B2A5-73BFF6BEB0D5}"/>
              </a:ext>
            </a:extLst>
          </p:cNvPr>
          <p:cNvSpPr>
            <a:spLocks noGrp="1"/>
          </p:cNvSpPr>
          <p:nvPr>
            <p:ph type="title"/>
          </p:nvPr>
        </p:nvSpPr>
        <p:spPr>
          <a:xfrm>
            <a:off x="623888" y="731341"/>
            <a:ext cx="7886700" cy="1966319"/>
          </a:xfrm>
        </p:spPr>
        <p:txBody>
          <a:bodyPr anchor="b"/>
          <a:lstStyle>
            <a:lvl1pPr>
              <a:defRPr sz="6000">
                <a:solidFill>
                  <a:srgbClr val="E5BF45"/>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EA70B18-9FB2-5249-979E-114ECD58A03D}"/>
              </a:ext>
            </a:extLst>
          </p:cNvPr>
          <p:cNvSpPr>
            <a:spLocks noGrp="1"/>
          </p:cNvSpPr>
          <p:nvPr>
            <p:ph type="body" idx="1"/>
          </p:nvPr>
        </p:nvSpPr>
        <p:spPr>
          <a:xfrm>
            <a:off x="623888" y="2760292"/>
            <a:ext cx="7886700" cy="2168895"/>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21377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ED7EB6-791A-244E-9A01-B7C66E5EAF3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 name="Title 1">
            <a:extLst>
              <a:ext uri="{FF2B5EF4-FFF2-40B4-BE49-F238E27FC236}">
                <a16:creationId xmlns:a16="http://schemas.microsoft.com/office/drawing/2014/main" id="{BCA3972B-AF16-9541-9676-57C216C7262A}"/>
              </a:ext>
            </a:extLst>
          </p:cNvPr>
          <p:cNvSpPr>
            <a:spLocks noGrp="1"/>
          </p:cNvSpPr>
          <p:nvPr>
            <p:ph type="title"/>
          </p:nvPr>
        </p:nvSpPr>
        <p:spPr/>
        <p:txBody>
          <a:bodyPr/>
          <a:lstStyle>
            <a:lvl1pPr>
              <a:defRPr>
                <a:solidFill>
                  <a:srgbClr val="E5BF45"/>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A0FCA38-0F8F-A842-B850-CFA9500A2173}"/>
              </a:ext>
            </a:extLst>
          </p:cNvPr>
          <p:cNvSpPr>
            <a:spLocks noGrp="1"/>
          </p:cNvSpPr>
          <p:nvPr>
            <p:ph sz="half" idx="1"/>
          </p:nvPr>
        </p:nvSpPr>
        <p:spPr>
          <a:xfrm>
            <a:off x="628650" y="1825625"/>
            <a:ext cx="3867150" cy="37120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C9B189-21ED-964F-960A-C87767D1D8ED}"/>
              </a:ext>
            </a:extLst>
          </p:cNvPr>
          <p:cNvSpPr>
            <a:spLocks noGrp="1"/>
          </p:cNvSpPr>
          <p:nvPr>
            <p:ph sz="half" idx="2"/>
          </p:nvPr>
        </p:nvSpPr>
        <p:spPr>
          <a:xfrm>
            <a:off x="4648200" y="1825625"/>
            <a:ext cx="3867150" cy="37120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0962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4B3BC15-6DC9-A245-A18B-BE34552C2FC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 name="Title 1">
            <a:extLst>
              <a:ext uri="{FF2B5EF4-FFF2-40B4-BE49-F238E27FC236}">
                <a16:creationId xmlns:a16="http://schemas.microsoft.com/office/drawing/2014/main" id="{69AF99A9-ED2E-8842-885F-7858DC9D3EBE}"/>
              </a:ext>
            </a:extLst>
          </p:cNvPr>
          <p:cNvSpPr>
            <a:spLocks noGrp="1"/>
          </p:cNvSpPr>
          <p:nvPr>
            <p:ph type="title"/>
          </p:nvPr>
        </p:nvSpPr>
        <p:spPr>
          <a:xfrm>
            <a:off x="630238" y="365125"/>
            <a:ext cx="7886700" cy="1325563"/>
          </a:xfrm>
        </p:spPr>
        <p:txBody>
          <a:bodyPr/>
          <a:lstStyle>
            <a:lvl1pPr>
              <a:defRPr>
                <a:solidFill>
                  <a:srgbClr val="E5BF45"/>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BF154A-9FAB-AB47-9AE4-9D7F8A33D812}"/>
              </a:ext>
            </a:extLst>
          </p:cNvPr>
          <p:cNvSpPr>
            <a:spLocks noGrp="1"/>
          </p:cNvSpPr>
          <p:nvPr>
            <p:ph type="body" idx="1"/>
          </p:nvPr>
        </p:nvSpPr>
        <p:spPr>
          <a:xfrm>
            <a:off x="630238" y="1681163"/>
            <a:ext cx="386873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7B5A51-1CB6-5447-B9D9-5CC14F3C8451}"/>
              </a:ext>
            </a:extLst>
          </p:cNvPr>
          <p:cNvSpPr>
            <a:spLocks noGrp="1"/>
          </p:cNvSpPr>
          <p:nvPr>
            <p:ph sz="half" idx="2"/>
          </p:nvPr>
        </p:nvSpPr>
        <p:spPr>
          <a:xfrm>
            <a:off x="630238" y="2505075"/>
            <a:ext cx="3868737" cy="299841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6C139A0-1632-3C43-BB56-A13A11E30AD6}"/>
              </a:ext>
            </a:extLst>
          </p:cNvPr>
          <p:cNvSpPr>
            <a:spLocks noGrp="1"/>
          </p:cNvSpPr>
          <p:nvPr>
            <p:ph type="body" sz="quarter" idx="3"/>
          </p:nvPr>
        </p:nvSpPr>
        <p:spPr>
          <a:xfrm>
            <a:off x="4629150" y="1681163"/>
            <a:ext cx="3887788"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73041E-6C9D-DA43-B59C-810D05683803}"/>
              </a:ext>
            </a:extLst>
          </p:cNvPr>
          <p:cNvSpPr>
            <a:spLocks noGrp="1"/>
          </p:cNvSpPr>
          <p:nvPr>
            <p:ph sz="quarter" idx="4"/>
          </p:nvPr>
        </p:nvSpPr>
        <p:spPr>
          <a:xfrm>
            <a:off x="4629150" y="2505075"/>
            <a:ext cx="3887788" cy="299841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2239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617A543-E517-9D47-BB51-4C74B3DA064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 name="Title 1">
            <a:extLst>
              <a:ext uri="{FF2B5EF4-FFF2-40B4-BE49-F238E27FC236}">
                <a16:creationId xmlns:a16="http://schemas.microsoft.com/office/drawing/2014/main" id="{57736A08-E768-9A4E-A389-A77A4848D456}"/>
              </a:ext>
            </a:extLst>
          </p:cNvPr>
          <p:cNvSpPr>
            <a:spLocks noGrp="1"/>
          </p:cNvSpPr>
          <p:nvPr>
            <p:ph type="title"/>
          </p:nvPr>
        </p:nvSpPr>
        <p:spPr>
          <a:xfrm>
            <a:off x="628650" y="1189831"/>
            <a:ext cx="7886700" cy="1325563"/>
          </a:xfrm>
        </p:spPr>
        <p:txBody>
          <a:bodyPr/>
          <a:lstStyle>
            <a:lvl1pPr>
              <a:defRPr>
                <a:solidFill>
                  <a:srgbClr val="E5BF45"/>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2DC280A-2548-C348-A76B-1BC6864E073B}"/>
              </a:ext>
            </a:extLst>
          </p:cNvPr>
          <p:cNvSpPr>
            <a:spLocks noGrp="1"/>
          </p:cNvSpPr>
          <p:nvPr>
            <p:ph type="dt" sz="half" idx="10"/>
          </p:nvPr>
        </p:nvSpPr>
        <p:spPr>
          <a:xfrm>
            <a:off x="628650" y="6356350"/>
            <a:ext cx="2057400" cy="365125"/>
          </a:xfrm>
          <a:prstGeom prst="rect">
            <a:avLst/>
          </a:prstGeom>
        </p:spPr>
        <p:txBody>
          <a:bodyPr/>
          <a:lstStyle/>
          <a:p>
            <a:fld id="{36D2BD18-5922-744C-9564-8E0F7069EE99}" type="datetimeFigureOut">
              <a:rPr lang="en-US" smtClean="0"/>
              <a:t>2/27/2025</a:t>
            </a:fld>
            <a:endParaRPr lang="en-US"/>
          </a:p>
        </p:txBody>
      </p:sp>
      <p:sp>
        <p:nvSpPr>
          <p:cNvPr id="4" name="Footer Placeholder 3">
            <a:extLst>
              <a:ext uri="{FF2B5EF4-FFF2-40B4-BE49-F238E27FC236}">
                <a16:creationId xmlns:a16="http://schemas.microsoft.com/office/drawing/2014/main" id="{B81C8193-C5B0-B143-B650-1621DE0951AD}"/>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5CFD79E-2E8E-2B47-B3F9-ECE857B08877}"/>
              </a:ext>
            </a:extLst>
          </p:cNvPr>
          <p:cNvSpPr>
            <a:spLocks noGrp="1"/>
          </p:cNvSpPr>
          <p:nvPr>
            <p:ph type="sldNum" sz="quarter" idx="12"/>
          </p:nvPr>
        </p:nvSpPr>
        <p:spPr>
          <a:xfrm>
            <a:off x="6457950" y="6356350"/>
            <a:ext cx="2057400" cy="365125"/>
          </a:xfrm>
          <a:prstGeom prst="rect">
            <a:avLst/>
          </a:prstGeom>
        </p:spPr>
        <p:txBody>
          <a:bodyPr/>
          <a:lstStyle/>
          <a:p>
            <a:fld id="{96F47699-9C72-3146-88D1-E0748D3F8BFE}" type="slidenum">
              <a:rPr lang="en-US" smtClean="0"/>
              <a:t>‹#›</a:t>
            </a:fld>
            <a:endParaRPr lang="en-US"/>
          </a:p>
        </p:txBody>
      </p:sp>
      <p:sp>
        <p:nvSpPr>
          <p:cNvPr id="8" name="Text Placeholder 2">
            <a:extLst>
              <a:ext uri="{FF2B5EF4-FFF2-40B4-BE49-F238E27FC236}">
                <a16:creationId xmlns:a16="http://schemas.microsoft.com/office/drawing/2014/main" id="{6BCC54C2-FEDF-B74D-BAC7-B123AF9E8684}"/>
              </a:ext>
            </a:extLst>
          </p:cNvPr>
          <p:cNvSpPr>
            <a:spLocks noGrp="1"/>
          </p:cNvSpPr>
          <p:nvPr>
            <p:ph idx="1"/>
          </p:nvPr>
        </p:nvSpPr>
        <p:spPr>
          <a:xfrm>
            <a:off x="628650" y="2515394"/>
            <a:ext cx="7886700" cy="2216536"/>
          </a:xfrm>
          <a:prstGeom prst="rect">
            <a:avLst/>
          </a:prstGeom>
        </p:spPr>
        <p:txBody>
          <a:bodyPr vert="horz" lIns="91440" tIns="45720" rIns="91440" bIns="45720" rtlCol="0">
            <a:normAutofit/>
          </a:bodyPr>
          <a:lstStyle>
            <a:lvl1pPr>
              <a:defRPr b="0" i="0">
                <a:solidFill>
                  <a:schemeClr val="bg1"/>
                </a:solidFill>
                <a:latin typeface="Calibri" panose="020F0502020204030204" pitchFamily="34" charset="0"/>
                <a:cs typeface="Calibri" panose="020F0502020204030204" pitchFamily="34" charset="0"/>
              </a:defRPr>
            </a:lvl1pPr>
            <a:lvl2pPr>
              <a:defRPr b="0" i="0">
                <a:solidFill>
                  <a:schemeClr val="bg1"/>
                </a:solidFill>
                <a:latin typeface="Calibri" panose="020F0502020204030204" pitchFamily="34" charset="0"/>
                <a:cs typeface="Calibri" panose="020F0502020204030204" pitchFamily="34" charset="0"/>
              </a:defRPr>
            </a:lvl2pPr>
            <a:lvl3pPr>
              <a:defRPr b="0" i="0">
                <a:solidFill>
                  <a:schemeClr val="bg1"/>
                </a:solidFill>
                <a:latin typeface="Calibri" panose="020F0502020204030204" pitchFamily="34" charset="0"/>
                <a:cs typeface="Calibri" panose="020F0502020204030204" pitchFamily="34" charset="0"/>
              </a:defRPr>
            </a:lvl3pPr>
            <a:lvl4pPr>
              <a:defRPr b="0" i="0">
                <a:solidFill>
                  <a:schemeClr val="bg1"/>
                </a:solidFill>
                <a:latin typeface="Calibri" panose="020F0502020204030204" pitchFamily="34" charset="0"/>
                <a:cs typeface="Calibri" panose="020F0502020204030204" pitchFamily="34" charset="0"/>
              </a:defRPr>
            </a:lvl4pPr>
            <a:lvl5pPr>
              <a:defRPr b="0" i="0">
                <a:solidFill>
                  <a:schemeClr val="bg1"/>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82888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302E45-A261-5643-A61D-B2D91CCA5519}"/>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6AABA91-E603-8E4F-AA5D-29CCD2392E8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2625748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96" r:id="rId3"/>
    <p:sldLayoutId id="2147483694" r:id="rId4"/>
    <p:sldLayoutId id="2147483695" r:id="rId5"/>
    <p:sldLayoutId id="2147483689" r:id="rId6"/>
    <p:sldLayoutId id="2147483690" r:id="rId7"/>
    <p:sldLayoutId id="2147483691" r:id="rId8"/>
    <p:sldLayoutId id="2147483692" r:id="rId9"/>
  </p:sldLayoutIdLst>
  <p:txStyles>
    <p:titleStyle>
      <a:lvl1pPr algn="l" defTabSz="914400" rtl="0" eaLnBrk="1" latinLnBrk="0" hangingPunct="1">
        <a:lnSpc>
          <a:spcPct val="90000"/>
        </a:lnSpc>
        <a:spcBef>
          <a:spcPct val="0"/>
        </a:spcBef>
        <a:buNone/>
        <a:defRPr sz="4400" b="1" i="0" kern="1200">
          <a:solidFill>
            <a:srgbClr val="252D65"/>
          </a:solidFill>
          <a:latin typeface="Avenir Black" panose="02000503020000020003" pitchFamily="2"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Book" panose="02000503020000020003" pitchFamily="2"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Book" panose="02000503020000020003" pitchFamily="2"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Book" panose="02000503020000020003" pitchFamily="2"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employees.losrios.edu/shared/doc/hr/cba/lrcft/2024-2027/20250107-mou-pt-senate-hours.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78405-8A8B-4942-A800-2B59AEFE6334}"/>
              </a:ext>
            </a:extLst>
          </p:cNvPr>
          <p:cNvSpPr>
            <a:spLocks noGrp="1"/>
          </p:cNvSpPr>
          <p:nvPr>
            <p:ph type="title"/>
          </p:nvPr>
        </p:nvSpPr>
        <p:spPr>
          <a:xfrm>
            <a:off x="447496" y="1822990"/>
            <a:ext cx="7886700" cy="1325563"/>
          </a:xfrm>
        </p:spPr>
        <p:txBody>
          <a:bodyPr/>
          <a:lstStyle/>
          <a:p>
            <a:pPr algn="ctr"/>
            <a:r>
              <a:rPr lang="en-US" dirty="0"/>
              <a:t>Adjunct Academic Senate Program Guide</a:t>
            </a:r>
          </a:p>
        </p:txBody>
      </p:sp>
    </p:spTree>
    <p:extLst>
      <p:ext uri="{BB962C8B-B14F-4D97-AF65-F5344CB8AC3E}">
        <p14:creationId xmlns:p14="http://schemas.microsoft.com/office/powerpoint/2010/main" val="4122083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04E49-96A7-AC49-F697-6759790BE90B}"/>
              </a:ext>
            </a:extLst>
          </p:cNvPr>
          <p:cNvSpPr>
            <a:spLocks noGrp="1"/>
          </p:cNvSpPr>
          <p:nvPr>
            <p:ph type="title"/>
          </p:nvPr>
        </p:nvSpPr>
        <p:spPr>
          <a:xfrm>
            <a:off x="628650" y="244358"/>
            <a:ext cx="7886700" cy="644164"/>
          </a:xfrm>
        </p:spPr>
        <p:txBody>
          <a:bodyPr>
            <a:normAutofit fontScale="90000"/>
          </a:bodyPr>
          <a:lstStyle/>
          <a:p>
            <a:r>
              <a:rPr lang="en-US" dirty="0"/>
              <a:t>Adjunct Academic Senate Program</a:t>
            </a:r>
          </a:p>
        </p:txBody>
      </p:sp>
      <p:sp>
        <p:nvSpPr>
          <p:cNvPr id="3" name="Content Placeholder 2">
            <a:extLst>
              <a:ext uri="{FF2B5EF4-FFF2-40B4-BE49-F238E27FC236}">
                <a16:creationId xmlns:a16="http://schemas.microsoft.com/office/drawing/2014/main" id="{448BA8B6-6B5D-CA3A-5BA0-F98504CBD225}"/>
              </a:ext>
            </a:extLst>
          </p:cNvPr>
          <p:cNvSpPr>
            <a:spLocks noGrp="1"/>
          </p:cNvSpPr>
          <p:nvPr>
            <p:ph idx="1"/>
          </p:nvPr>
        </p:nvSpPr>
        <p:spPr>
          <a:xfrm>
            <a:off x="490627" y="1302589"/>
            <a:ext cx="7886700" cy="4021038"/>
          </a:xfrm>
        </p:spPr>
        <p:txBody>
          <a:bodyPr>
            <a:normAutofit fontScale="92500" lnSpcReduction="20000"/>
          </a:bodyPr>
          <a:lstStyle/>
          <a:p>
            <a:pPr marL="0" indent="0">
              <a:buNone/>
            </a:pPr>
            <a:r>
              <a:rPr lang="en-US" sz="2000" b="1" dirty="0"/>
              <a:t>LRCCD and LRCFT </a:t>
            </a:r>
            <a:r>
              <a:rPr lang="en-US" sz="2000" b="1" dirty="0">
                <a:hlinkClick r:id="rId2"/>
              </a:rPr>
              <a:t>Memorandum of Understanding </a:t>
            </a:r>
            <a:r>
              <a:rPr lang="en-US" sz="2000" b="1" dirty="0"/>
              <a:t>Expanding Hours and Clarifying Compensation for PT Senate Work 2024-2025</a:t>
            </a:r>
          </a:p>
          <a:p>
            <a:pPr lvl="1"/>
            <a:r>
              <a:rPr lang="en-US" dirty="0"/>
              <a:t>Serving on the Senate or the Curriculum Committee is a separate program from the Adjunct Ancillary Professional Development Program</a:t>
            </a:r>
            <a:br>
              <a:rPr lang="en-US" dirty="0"/>
            </a:br>
            <a:endParaRPr lang="en-US" dirty="0"/>
          </a:p>
          <a:p>
            <a:pPr lvl="1"/>
            <a:r>
              <a:rPr lang="en-US" dirty="0"/>
              <a:t>Payment for Senate work would be at Class and Step on Salary Schedule B2 for participating Faculty. Non </a:t>
            </a:r>
            <a:r>
              <a:rPr lang="en-US"/>
              <a:t>load attributable (no FTE).</a:t>
            </a:r>
            <a:br>
              <a:rPr lang="en-US" dirty="0"/>
            </a:br>
            <a:endParaRPr lang="en-US" dirty="0"/>
          </a:p>
          <a:p>
            <a:pPr lvl="1"/>
            <a:r>
              <a:rPr lang="en-US" dirty="0"/>
              <a:t>The maximum number of hours for Part-Time Faculty serving as a Senator or member of the Curriculum Committee shall be 18 hours per semester, and each part-time Senator shall be paid for the actual number of meeting hours (up to 18) that they attend each semester.</a:t>
            </a:r>
          </a:p>
        </p:txBody>
      </p:sp>
    </p:spTree>
    <p:extLst>
      <p:ext uri="{BB962C8B-B14F-4D97-AF65-F5344CB8AC3E}">
        <p14:creationId xmlns:p14="http://schemas.microsoft.com/office/powerpoint/2010/main" val="167843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1D039-BBC8-97F2-0121-A24BCB23493D}"/>
              </a:ext>
            </a:extLst>
          </p:cNvPr>
          <p:cNvSpPr>
            <a:spLocks noGrp="1"/>
          </p:cNvSpPr>
          <p:nvPr>
            <p:ph type="title"/>
          </p:nvPr>
        </p:nvSpPr>
        <p:spPr/>
        <p:txBody>
          <a:bodyPr/>
          <a:lstStyle/>
          <a:p>
            <a:r>
              <a:rPr lang="en-US" dirty="0"/>
              <a:t>Adjunct Academic Senate Program – cont.</a:t>
            </a:r>
          </a:p>
        </p:txBody>
      </p:sp>
      <p:sp>
        <p:nvSpPr>
          <p:cNvPr id="3" name="Content Placeholder 2">
            <a:extLst>
              <a:ext uri="{FF2B5EF4-FFF2-40B4-BE49-F238E27FC236}">
                <a16:creationId xmlns:a16="http://schemas.microsoft.com/office/drawing/2014/main" id="{9A773908-3B5A-C524-7381-9969D5147C1B}"/>
              </a:ext>
            </a:extLst>
          </p:cNvPr>
          <p:cNvSpPr>
            <a:spLocks noGrp="1"/>
          </p:cNvSpPr>
          <p:nvPr>
            <p:ph idx="1"/>
          </p:nvPr>
        </p:nvSpPr>
        <p:spPr>
          <a:xfrm>
            <a:off x="628650" y="1690688"/>
            <a:ext cx="7886700" cy="3839884"/>
          </a:xfrm>
        </p:spPr>
        <p:txBody>
          <a:bodyPr>
            <a:normAutofit fontScale="92500" lnSpcReduction="10000"/>
          </a:bodyPr>
          <a:lstStyle/>
          <a:p>
            <a:r>
              <a:rPr lang="en-US" b="1" dirty="0"/>
              <a:t>Part-Time Faculty who serve more than the maximum of 18 hours </a:t>
            </a:r>
            <a:r>
              <a:rPr lang="en-US" sz="2400" dirty="0"/>
              <a:t>may apply the additional meeting hours to the Adjunct Faculty College Service and Professional Development Program, with the understanding that the limits on participation in the Program (27 hours per academic year for 2024-25) shall not be exceeded. </a:t>
            </a:r>
            <a:endParaRPr lang="en-US" dirty="0"/>
          </a:p>
          <a:p>
            <a:r>
              <a:rPr lang="en-US" b="1" dirty="0"/>
              <a:t>Part-Time Faculty opting to attend </a:t>
            </a:r>
            <a:r>
              <a:rPr lang="en-US" sz="2400" dirty="0"/>
              <a:t>non-mandatory Senate retreats or to participate on all other participatory governance committees may apply the meeting hours to the Adjunct Faculty College Service and Professional Development Program, with the understanding that the limits on participation in the Program (27 hours per academic year for 2024-25) shall not be exceeded. </a:t>
            </a:r>
            <a:endParaRPr lang="en-US" dirty="0"/>
          </a:p>
        </p:txBody>
      </p:sp>
    </p:spTree>
    <p:extLst>
      <p:ext uri="{BB962C8B-B14F-4D97-AF65-F5344CB8AC3E}">
        <p14:creationId xmlns:p14="http://schemas.microsoft.com/office/powerpoint/2010/main" val="2244981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9B147-6B9F-531E-068F-1A6E885C8461}"/>
              </a:ext>
            </a:extLst>
          </p:cNvPr>
          <p:cNvSpPr>
            <a:spLocks noGrp="1"/>
          </p:cNvSpPr>
          <p:nvPr>
            <p:ph type="title"/>
          </p:nvPr>
        </p:nvSpPr>
        <p:spPr>
          <a:xfrm>
            <a:off x="628650" y="365127"/>
            <a:ext cx="7886700" cy="920209"/>
          </a:xfrm>
        </p:spPr>
        <p:txBody>
          <a:bodyPr>
            <a:normAutofit fontScale="90000"/>
          </a:bodyPr>
          <a:lstStyle/>
          <a:p>
            <a:r>
              <a:rPr lang="en-US" dirty="0"/>
              <a:t>ESA Detailed Description - </a:t>
            </a:r>
            <a:r>
              <a:rPr lang="en-US" sz="2400" dirty="0"/>
              <a:t>Adjunct Academic Senate Program</a:t>
            </a:r>
            <a:endParaRPr lang="en-US" dirty="0"/>
          </a:p>
        </p:txBody>
      </p:sp>
      <p:sp>
        <p:nvSpPr>
          <p:cNvPr id="3" name="Content Placeholder 2">
            <a:extLst>
              <a:ext uri="{FF2B5EF4-FFF2-40B4-BE49-F238E27FC236}">
                <a16:creationId xmlns:a16="http://schemas.microsoft.com/office/drawing/2014/main" id="{EC05A03D-5B98-DFC8-05ED-C4F0A6ECA7FB}"/>
              </a:ext>
            </a:extLst>
          </p:cNvPr>
          <p:cNvSpPr>
            <a:spLocks noGrp="1"/>
          </p:cNvSpPr>
          <p:nvPr>
            <p:ph idx="1"/>
          </p:nvPr>
        </p:nvSpPr>
        <p:spPr>
          <a:xfrm>
            <a:off x="628650" y="1500997"/>
            <a:ext cx="7886700" cy="3441940"/>
          </a:xfrm>
        </p:spPr>
        <p:txBody>
          <a:bodyPr>
            <a:normAutofit/>
          </a:bodyPr>
          <a:lstStyle/>
          <a:p>
            <a:pPr marL="0" indent="0">
              <a:buNone/>
            </a:pPr>
            <a:r>
              <a:rPr lang="en-US" sz="1900" b="1" i="0" u="none" strike="noStrike" baseline="0" dirty="0">
                <a:solidFill>
                  <a:srgbClr val="000000"/>
                </a:solidFill>
                <a:latin typeface="Avenir Book" panose="02000503020000020003"/>
              </a:rPr>
              <a:t>Adjunct faculty member will be serving on the following committee-list all that apply</a:t>
            </a:r>
          </a:p>
          <a:p>
            <a:pPr lvl="1"/>
            <a:r>
              <a:rPr lang="en-US" i="0" u="none" strike="noStrike" baseline="0" dirty="0">
                <a:solidFill>
                  <a:srgbClr val="000000"/>
                </a:solidFill>
                <a:latin typeface="Avenir Book" panose="02000503020000020003"/>
              </a:rPr>
              <a:t>Academic Senate </a:t>
            </a:r>
          </a:p>
          <a:p>
            <a:pPr lvl="1"/>
            <a:r>
              <a:rPr lang="en-US" i="0" u="none" strike="noStrike" baseline="0" dirty="0">
                <a:solidFill>
                  <a:srgbClr val="000000"/>
                </a:solidFill>
                <a:latin typeface="Avenir Book" panose="02000503020000020003"/>
              </a:rPr>
              <a:t>Curriculum Committee </a:t>
            </a:r>
          </a:p>
          <a:p>
            <a:pPr marL="0" indent="0">
              <a:buNone/>
            </a:pPr>
            <a:r>
              <a:rPr lang="en-US" sz="1800" b="1" i="0" u="none" strike="noStrike" baseline="0" dirty="0">
                <a:solidFill>
                  <a:srgbClr val="000000"/>
                </a:solidFill>
                <a:latin typeface="Avenir Book" panose="02000503020000020003"/>
              </a:rPr>
              <a:t>Pay</a:t>
            </a:r>
            <a:r>
              <a:rPr lang="en-US" sz="1900" b="1" i="0" u="none" strike="noStrike" baseline="0" dirty="0">
                <a:solidFill>
                  <a:srgbClr val="000000"/>
                </a:solidFill>
                <a:latin typeface="Avenir Book" panose="02000503020000020003"/>
              </a:rPr>
              <a:t> Information</a:t>
            </a:r>
            <a:r>
              <a:rPr lang="en-US" sz="2400" b="1" i="0" u="none" strike="noStrike" baseline="0" dirty="0">
                <a:solidFill>
                  <a:srgbClr val="000000"/>
                </a:solidFill>
                <a:latin typeface="Avenir Book" panose="02000503020000020003"/>
              </a:rPr>
              <a:t>: </a:t>
            </a:r>
            <a:r>
              <a:rPr lang="en-US" sz="1800" i="0" u="none" strike="noStrike" baseline="0" dirty="0">
                <a:solidFill>
                  <a:srgbClr val="000000"/>
                </a:solidFill>
                <a:latin typeface="Avenir Book" panose="02000503020000020003"/>
              </a:rPr>
              <a:t>E</a:t>
            </a:r>
            <a:r>
              <a:rPr lang="en-US" sz="1800" dirty="0">
                <a:latin typeface="Avenir Book" panose="02000503020000020003"/>
              </a:rPr>
              <a:t>ach part-time Senator shall be paid for the actual number of meeting hours (up to 18) that they attend each semester.  Senate work would be at Class and Step on Salary Schedule B2 for participating Faculty. </a:t>
            </a:r>
            <a:endParaRPr lang="en-US" sz="2000" b="0" i="0" u="none" strike="noStrike" baseline="0" dirty="0">
              <a:solidFill>
                <a:srgbClr val="000000"/>
              </a:solidFill>
              <a:latin typeface="Avenir Book" panose="02000503020000020003"/>
            </a:endParaRPr>
          </a:p>
          <a:p>
            <a:pPr marL="0" indent="0">
              <a:buNone/>
            </a:pPr>
            <a:r>
              <a:rPr lang="en-US" sz="1800" b="1" i="0" u="none" strike="noStrike" baseline="0" dirty="0">
                <a:solidFill>
                  <a:srgbClr val="000000"/>
                </a:solidFill>
                <a:latin typeface="Avenir Book" panose="02000503020000020003"/>
              </a:rPr>
              <a:t>Pay Dates: </a:t>
            </a:r>
            <a:r>
              <a:rPr lang="en-US" sz="1800" b="0" i="0" u="none" strike="noStrike" baseline="0" dirty="0">
                <a:solidFill>
                  <a:srgbClr val="000000"/>
                </a:solidFill>
                <a:latin typeface="Avenir Book" panose="02000503020000020003"/>
              </a:rPr>
              <a:t>Upon submission of a timesheet, fall service is anticipated to be paid on the December variable payroll (warrant dated January 10th) and spring service is anticipated to be paid on the May variable payroll (warrant dated June 10th).</a:t>
            </a:r>
            <a:endParaRPr lang="en-US" sz="1800" dirty="0">
              <a:latin typeface="Avenir Book" panose="02000503020000020003"/>
            </a:endParaRPr>
          </a:p>
          <a:p>
            <a:endParaRPr lang="en-US" dirty="0"/>
          </a:p>
        </p:txBody>
      </p:sp>
    </p:spTree>
    <p:extLst>
      <p:ext uri="{BB962C8B-B14F-4D97-AF65-F5344CB8AC3E}">
        <p14:creationId xmlns:p14="http://schemas.microsoft.com/office/powerpoint/2010/main" val="618427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8E97-1FAE-B8BF-65C0-70A792EF329E}"/>
              </a:ext>
            </a:extLst>
          </p:cNvPr>
          <p:cNvSpPr>
            <a:spLocks noGrp="1"/>
          </p:cNvSpPr>
          <p:nvPr>
            <p:ph type="title"/>
          </p:nvPr>
        </p:nvSpPr>
        <p:spPr/>
        <p:txBody>
          <a:bodyPr>
            <a:normAutofit fontScale="90000"/>
          </a:bodyPr>
          <a:lstStyle/>
          <a:p>
            <a:r>
              <a:rPr lang="en-US" dirty="0"/>
              <a:t>Position Numbers – B2/B3 rates – </a:t>
            </a:r>
            <a:br>
              <a:rPr lang="en-US" dirty="0"/>
            </a:br>
            <a:r>
              <a:rPr lang="en-US" dirty="0"/>
              <a:t>(</a:t>
            </a:r>
            <a:r>
              <a:rPr lang="en-US" sz="2400" dirty="0"/>
              <a:t>provided in the Adjunct Ancillary email</a:t>
            </a:r>
            <a:r>
              <a:rPr lang="en-US" dirty="0"/>
              <a:t>)</a:t>
            </a:r>
          </a:p>
        </p:txBody>
      </p:sp>
      <p:sp>
        <p:nvSpPr>
          <p:cNvPr id="3" name="Content Placeholder 2">
            <a:extLst>
              <a:ext uri="{FF2B5EF4-FFF2-40B4-BE49-F238E27FC236}">
                <a16:creationId xmlns:a16="http://schemas.microsoft.com/office/drawing/2014/main" id="{A55DE04D-CA2C-D0F2-03CC-606D21CDF762}"/>
              </a:ext>
            </a:extLst>
          </p:cNvPr>
          <p:cNvSpPr>
            <a:spLocks noGrp="1"/>
          </p:cNvSpPr>
          <p:nvPr>
            <p:ph idx="1"/>
          </p:nvPr>
        </p:nvSpPr>
        <p:spPr>
          <a:xfrm>
            <a:off x="628650" y="2125267"/>
            <a:ext cx="7886700" cy="2480319"/>
          </a:xfrm>
        </p:spPr>
        <p:txBody>
          <a:bodyPr>
            <a:normAutofit fontScale="70000" lnSpcReduction="20000"/>
          </a:bodyPr>
          <a:lstStyle/>
          <a:p>
            <a:pPr marL="0" indent="0">
              <a:buNone/>
            </a:pPr>
            <a:r>
              <a:rPr lang="en-US" dirty="0"/>
              <a:t>Position description – ESA LRCFT committees/orientation	</a:t>
            </a:r>
          </a:p>
          <a:p>
            <a:pPr marL="0" indent="0">
              <a:buNone/>
            </a:pPr>
            <a:r>
              <a:rPr lang="en-US" dirty="0"/>
              <a:t>Location	Position</a:t>
            </a:r>
          </a:p>
          <a:p>
            <a:pPr marL="0" indent="0">
              <a:buNone/>
            </a:pPr>
            <a:r>
              <a:rPr lang="en-US" dirty="0"/>
              <a:t>ARC		83531</a:t>
            </a:r>
          </a:p>
          <a:p>
            <a:pPr marL="0" indent="0">
              <a:buNone/>
            </a:pPr>
            <a:r>
              <a:rPr lang="en-US" dirty="0"/>
              <a:t>CRC		83532</a:t>
            </a:r>
          </a:p>
          <a:p>
            <a:pPr marL="0" indent="0">
              <a:buNone/>
            </a:pPr>
            <a:r>
              <a:rPr lang="en-US" dirty="0"/>
              <a:t>DO		83533</a:t>
            </a:r>
          </a:p>
          <a:p>
            <a:pPr marL="0" indent="0">
              <a:buNone/>
            </a:pPr>
            <a:r>
              <a:rPr lang="en-US" dirty="0"/>
              <a:t>FLC		83534</a:t>
            </a:r>
          </a:p>
          <a:p>
            <a:pPr marL="0" indent="0">
              <a:buNone/>
            </a:pPr>
            <a:r>
              <a:rPr lang="en-US" dirty="0"/>
              <a:t>SCC		83536</a:t>
            </a:r>
          </a:p>
          <a:p>
            <a:pPr marL="0" indent="0">
              <a:buNone/>
            </a:pPr>
            <a:endParaRPr lang="en-US" dirty="0"/>
          </a:p>
        </p:txBody>
      </p:sp>
    </p:spTree>
    <p:extLst>
      <p:ext uri="{BB962C8B-B14F-4D97-AF65-F5344CB8AC3E}">
        <p14:creationId xmlns:p14="http://schemas.microsoft.com/office/powerpoint/2010/main" val="2626566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F65B8-AF98-0297-5BB3-C986A72E06F6}"/>
              </a:ext>
            </a:extLst>
          </p:cNvPr>
          <p:cNvSpPr>
            <a:spLocks noGrp="1"/>
          </p:cNvSpPr>
          <p:nvPr>
            <p:ph type="title"/>
          </p:nvPr>
        </p:nvSpPr>
        <p:spPr>
          <a:xfrm>
            <a:off x="628650" y="1131095"/>
            <a:ext cx="7886700" cy="838963"/>
          </a:xfrm>
        </p:spPr>
        <p:txBody>
          <a:bodyPr/>
          <a:lstStyle/>
          <a:p>
            <a:r>
              <a:rPr lang="en-US" dirty="0"/>
              <a:t>Hiring Information</a:t>
            </a:r>
          </a:p>
        </p:txBody>
      </p:sp>
      <p:pic>
        <p:nvPicPr>
          <p:cNvPr id="5" name="Content Placeholder 4">
            <a:extLst>
              <a:ext uri="{FF2B5EF4-FFF2-40B4-BE49-F238E27FC236}">
                <a16:creationId xmlns:a16="http://schemas.microsoft.com/office/drawing/2014/main" id="{BAB931F3-A448-BCF2-6767-CE1064F46E8B}"/>
              </a:ext>
            </a:extLst>
          </p:cNvPr>
          <p:cNvPicPr>
            <a:picLocks noGrp="1" noChangeAspect="1"/>
          </p:cNvPicPr>
          <p:nvPr>
            <p:ph idx="1"/>
          </p:nvPr>
        </p:nvPicPr>
        <p:blipFill>
          <a:blip r:embed="rId2"/>
          <a:stretch>
            <a:fillRect/>
          </a:stretch>
        </p:blipFill>
        <p:spPr>
          <a:xfrm>
            <a:off x="628650" y="2314714"/>
            <a:ext cx="7164286" cy="1114286"/>
          </a:xfrm>
        </p:spPr>
      </p:pic>
      <p:sp>
        <p:nvSpPr>
          <p:cNvPr id="11" name="TextBox 10">
            <a:extLst>
              <a:ext uri="{FF2B5EF4-FFF2-40B4-BE49-F238E27FC236}">
                <a16:creationId xmlns:a16="http://schemas.microsoft.com/office/drawing/2014/main" id="{7FC2046B-7116-9591-3080-C553F5B51887}"/>
              </a:ext>
            </a:extLst>
          </p:cNvPr>
          <p:cNvSpPr txBox="1"/>
          <p:nvPr/>
        </p:nvSpPr>
        <p:spPr>
          <a:xfrm>
            <a:off x="628650" y="3698152"/>
            <a:ext cx="7164286" cy="300082"/>
          </a:xfrm>
          <a:prstGeom prst="rect">
            <a:avLst/>
          </a:prstGeom>
          <a:noFill/>
        </p:spPr>
        <p:txBody>
          <a:bodyPr wrap="square" rtlCol="0">
            <a:spAutoFit/>
          </a:bodyPr>
          <a:lstStyle/>
          <a:p>
            <a:pPr algn="ctr" defTabSz="685800"/>
            <a:r>
              <a:rPr lang="en-US" sz="1350" b="1" dirty="0">
                <a:solidFill>
                  <a:prstClr val="black"/>
                </a:solidFill>
                <a:latin typeface="Avenir Black" panose="02000503020000020003"/>
              </a:rPr>
              <a:t>Important to use the correct position number and the correct fiscal year</a:t>
            </a:r>
          </a:p>
        </p:txBody>
      </p:sp>
    </p:spTree>
    <p:extLst>
      <p:ext uri="{BB962C8B-B14F-4D97-AF65-F5344CB8AC3E}">
        <p14:creationId xmlns:p14="http://schemas.microsoft.com/office/powerpoint/2010/main" val="635091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6331A-9AD1-189A-457E-2E9FCE26D854}"/>
              </a:ext>
            </a:extLst>
          </p:cNvPr>
          <p:cNvSpPr>
            <a:spLocks noGrp="1"/>
          </p:cNvSpPr>
          <p:nvPr>
            <p:ph type="title"/>
          </p:nvPr>
        </p:nvSpPr>
        <p:spPr/>
        <p:txBody>
          <a:bodyPr/>
          <a:lstStyle/>
          <a:p>
            <a:r>
              <a:rPr lang="en-US" dirty="0"/>
              <a:t>Compensation – Add hours not a stipend</a:t>
            </a:r>
          </a:p>
        </p:txBody>
      </p:sp>
      <p:pic>
        <p:nvPicPr>
          <p:cNvPr id="9" name="Content Placeholder 8">
            <a:extLst>
              <a:ext uri="{FF2B5EF4-FFF2-40B4-BE49-F238E27FC236}">
                <a16:creationId xmlns:a16="http://schemas.microsoft.com/office/drawing/2014/main" id="{03960335-306A-194F-EA68-EF3C954686EA}"/>
              </a:ext>
            </a:extLst>
          </p:cNvPr>
          <p:cNvPicPr>
            <a:picLocks noGrp="1" noChangeAspect="1"/>
          </p:cNvPicPr>
          <p:nvPr>
            <p:ph idx="1"/>
          </p:nvPr>
        </p:nvPicPr>
        <p:blipFill>
          <a:blip r:embed="rId2"/>
          <a:stretch>
            <a:fillRect/>
          </a:stretch>
        </p:blipFill>
        <p:spPr>
          <a:xfrm>
            <a:off x="1007714" y="2661754"/>
            <a:ext cx="7128572" cy="1785714"/>
          </a:xfrm>
          <a:prstGeom prst="rect">
            <a:avLst/>
          </a:prstGeom>
        </p:spPr>
      </p:pic>
    </p:spTree>
    <p:extLst>
      <p:ext uri="{BB962C8B-B14F-4D97-AF65-F5344CB8AC3E}">
        <p14:creationId xmlns:p14="http://schemas.microsoft.com/office/powerpoint/2010/main" val="1932203235"/>
      </p:ext>
    </p:extLst>
  </p:cSld>
  <p:clrMapOvr>
    <a:masterClrMapping/>
  </p:clrMapOvr>
</p:sld>
</file>

<file path=ppt/theme/theme1.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PowerPoint-templates_1024x768-STANDARD.pptx" id="{ECD45529-091E-476A-942A-88E03A3FE6D1}" vid="{0A7148AE-98FA-407E-BC30-3A71B872D2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DO-PowerPoint-templates_1024x768-STANDARD</Template>
  <TotalTime>76</TotalTime>
  <Words>423</Words>
  <Application>Microsoft Office PowerPoint</Application>
  <PresentationFormat>On-screen Show (4:3)</PresentationFormat>
  <Paragraphs>26</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Avenir Black</vt:lpstr>
      <vt:lpstr>Avenir Book</vt:lpstr>
      <vt:lpstr>Calibri</vt:lpstr>
      <vt:lpstr>9_Custom Design</vt:lpstr>
      <vt:lpstr>Adjunct Academic Senate Program Guide</vt:lpstr>
      <vt:lpstr>Adjunct Academic Senate Program</vt:lpstr>
      <vt:lpstr>Adjunct Academic Senate Program – cont.</vt:lpstr>
      <vt:lpstr>ESA Detailed Description - Adjunct Academic Senate Program</vt:lpstr>
      <vt:lpstr>Position Numbers – B2/B3 rates –  (provided in the Adjunct Ancillary email)</vt:lpstr>
      <vt:lpstr>Hiring Information</vt:lpstr>
      <vt:lpstr>Compensation – Add hours not a stipend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Runyan, Kenya</dc:creator>
  <cp:lastModifiedBy>Runyan, Kenya</cp:lastModifiedBy>
  <cp:revision>4</cp:revision>
  <dcterms:created xsi:type="dcterms:W3CDTF">2025-01-10T00:02:50Z</dcterms:created>
  <dcterms:modified xsi:type="dcterms:W3CDTF">2025-02-27T21:15:30Z</dcterms:modified>
</cp:coreProperties>
</file>